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1" r:id="rId2"/>
  </p:sldMasterIdLst>
  <p:notesMasterIdLst>
    <p:notesMasterId r:id="rId10"/>
  </p:notesMasterIdLst>
  <p:handoutMasterIdLst>
    <p:handoutMasterId r:id="rId11"/>
  </p:handoutMasterIdLst>
  <p:sldIdLst>
    <p:sldId id="257" r:id="rId3"/>
    <p:sldId id="264" r:id="rId4"/>
    <p:sldId id="265" r:id="rId5"/>
    <p:sldId id="274" r:id="rId6"/>
    <p:sldId id="271" r:id="rId7"/>
    <p:sldId id="266" r:id="rId8"/>
    <p:sldId id="276" r:id="rId9"/>
  </p:sldIdLst>
  <p:sldSz cx="9144000" cy="6858000" type="screen4x3"/>
  <p:notesSz cx="6858000" cy="1001395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AD3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78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2300"/>
            <a:ext cx="29718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512300"/>
            <a:ext cx="29718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612ECD1F-071F-49FF-A004-0C1674E3D3B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5513" y="750888"/>
            <a:ext cx="5008562" cy="37560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56150"/>
            <a:ext cx="5486400" cy="450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2300"/>
            <a:ext cx="29718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512300"/>
            <a:ext cx="29718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AD170274-7E20-40A2-B403-D07BC60B36C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729413" y="1600200"/>
            <a:ext cx="2090737" cy="4525963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119813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96D66-6F60-42AC-977A-A01A0EA9F9A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4FF50-CDE8-4867-90EE-55FC86411D9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03854-A9D5-4C8E-8E35-F8C30702336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2636838"/>
            <a:ext cx="4038600" cy="3097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2636838"/>
            <a:ext cx="4038600" cy="3097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E4F45-C948-49D8-A109-E1F7C8E70CC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FF3DCC-0597-4D1C-A75A-578C67A3861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35E77-CA8E-449C-87A7-74A3149B47B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67E94-0F91-44AA-9058-0D87A323431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582DD-923A-46E8-AE98-8E829F8DACC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E8B031-115E-459D-999D-8F39F111B5D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98AF2-3B3F-4E72-AD90-21607AFC1D4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1412875"/>
            <a:ext cx="2057400" cy="432117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1412875"/>
            <a:ext cx="6019800" cy="432117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92C71-B92F-4D15-A4DC-99435DDCCB8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/>
          </p:nvPr>
        </p:nvSpPr>
        <p:spPr>
          <a:xfrm>
            <a:off x="457200" y="1412875"/>
            <a:ext cx="8229600" cy="4321175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50D51-3A3D-439D-8393-D3952097EA6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tsikko ja taulu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1412875"/>
            <a:ext cx="8229600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aulukon paikkamerkki 2"/>
          <p:cNvSpPr>
            <a:spLocks noGrp="1"/>
          </p:cNvSpPr>
          <p:nvPr>
            <p:ph type="tbl" idx="1"/>
          </p:nvPr>
        </p:nvSpPr>
        <p:spPr>
          <a:xfrm>
            <a:off x="457200" y="2636838"/>
            <a:ext cx="8229600" cy="3097212"/>
          </a:xfrm>
        </p:spPr>
        <p:txBody>
          <a:bodyPr/>
          <a:lstStyle/>
          <a:p>
            <a:pPr lvl="0"/>
            <a:endParaRPr lang="fi-FI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DD979-7B13-4527-8752-EF4BAABDD65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Keuda_ppt-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0" y="1916113"/>
            <a:ext cx="4248150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32588" y="6553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 descr="Keuda_ppt-2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4128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636838"/>
            <a:ext cx="8229600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288" y="6092825"/>
            <a:ext cx="765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D4FEF1E1-822D-42B6-8DF4-58B6ABFBE45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59575" y="65246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pPr>
              <a:defRPr/>
            </a:pPr>
            <a:r>
              <a:rPr lang="fi-FI"/>
              <a:t>7.10.2007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64" r:id="rId12"/>
    <p:sldLayoutId id="2147483663" r:id="rId1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80AD38"/>
        </a:buClr>
        <a:buFont typeface="Arial" charset="0"/>
        <a:buChar char="■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Päivämäärän paikkamerkki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i-FI" smtClean="0"/>
              <a:t>6.5.2011</a:t>
            </a:r>
          </a:p>
        </p:txBody>
      </p:sp>
      <p:sp>
        <p:nvSpPr>
          <p:cNvPr id="29698" name="Rectangle 5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3643313" y="1628775"/>
            <a:ext cx="4822825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fi-FI" sz="3600" b="1" smtClean="0"/>
              <a:t>TOPO-opettajien ohjatut työelämäjaksot</a:t>
            </a:r>
            <a:endParaRPr lang="fi-FI" b="1" smtClean="0"/>
          </a:p>
          <a:p>
            <a:pPr algn="ctr">
              <a:buFontTx/>
              <a:buNone/>
            </a:pPr>
            <a:endParaRPr lang="fi-FI" sz="3600" b="1" smtClean="0"/>
          </a:p>
          <a:p>
            <a:pPr algn="ctr">
              <a:buFontTx/>
              <a:buNone/>
            </a:pPr>
            <a:r>
              <a:rPr lang="fi-FI" sz="3600" b="1" smtClean="0"/>
              <a:t>Nina Aula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Otsikk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smtClean="0"/>
              <a:t>Highfield House Hotel</a:t>
            </a:r>
            <a:endParaRPr lang="fi-FI" smtClean="0"/>
          </a:p>
        </p:txBody>
      </p:sp>
      <p:sp>
        <p:nvSpPr>
          <p:cNvPr id="30722" name="Sisällön paikkamerkki 6"/>
          <p:cNvSpPr>
            <a:spLocks noGrp="1"/>
          </p:cNvSpPr>
          <p:nvPr>
            <p:ph idx="1"/>
          </p:nvPr>
        </p:nvSpPr>
        <p:spPr>
          <a:xfrm>
            <a:off x="468313" y="2276475"/>
            <a:ext cx="7632700" cy="3097213"/>
          </a:xfrm>
        </p:spPr>
        <p:txBody>
          <a:bodyPr/>
          <a:lstStyle/>
          <a:p>
            <a:r>
              <a:rPr lang="fi-FI" sz="2400" smtClean="0"/>
              <a:t>71 huonetta</a:t>
            </a:r>
          </a:p>
          <a:p>
            <a:r>
              <a:rPr lang="fi-FI" sz="2400" smtClean="0"/>
              <a:t>3 kokoushuonetta</a:t>
            </a:r>
          </a:p>
          <a:p>
            <a:r>
              <a:rPr lang="fi-FI" sz="2400" smtClean="0"/>
              <a:t>aamiaishuone, ei muuta ravintolatoimintaa </a:t>
            </a:r>
          </a:p>
        </p:txBody>
      </p:sp>
      <p:sp>
        <p:nvSpPr>
          <p:cNvPr id="30723" name="Päivämäärän paikkamerkki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6.5.2011</a:t>
            </a:r>
          </a:p>
        </p:txBody>
      </p:sp>
      <p:pic>
        <p:nvPicPr>
          <p:cNvPr id="30724" name="Picture 2" descr="http://www.centralr.com/img/sites/main_image_homeHighfield-H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005263"/>
            <a:ext cx="66198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smtClean="0"/>
              <a:t>Potters Heron</a:t>
            </a:r>
            <a:endParaRPr lang="fi-FI" smtClean="0"/>
          </a:p>
        </p:txBody>
      </p:sp>
      <p:sp>
        <p:nvSpPr>
          <p:cNvPr id="31746" name="Sisällön paikkamerkki 2"/>
          <p:cNvSpPr>
            <a:spLocks noGrp="1"/>
          </p:cNvSpPr>
          <p:nvPr>
            <p:ph idx="1"/>
          </p:nvPr>
        </p:nvSpPr>
        <p:spPr>
          <a:xfrm>
            <a:off x="611188" y="2420938"/>
            <a:ext cx="3455987" cy="4176712"/>
          </a:xfrm>
        </p:spPr>
        <p:txBody>
          <a:bodyPr/>
          <a:lstStyle/>
          <a:p>
            <a:r>
              <a:rPr lang="fi-FI" sz="2400" smtClean="0"/>
              <a:t>54 huonetta</a:t>
            </a:r>
          </a:p>
          <a:p>
            <a:r>
              <a:rPr lang="fi-FI" sz="2400" smtClean="0"/>
              <a:t>3 suurta kokoustilaa, joissa järjestetään kokouksia, häitä, syntymäpäiviä ym.</a:t>
            </a:r>
          </a:p>
          <a:p>
            <a:r>
              <a:rPr lang="fi-FI" sz="2400" smtClean="0"/>
              <a:t>Pubi/ravintola, jossa monipuolinen ruokalista</a:t>
            </a:r>
          </a:p>
          <a:p>
            <a:r>
              <a:rPr lang="fi-FI" sz="2400" smtClean="0"/>
              <a:t>Kauneushoitola</a:t>
            </a:r>
          </a:p>
          <a:p>
            <a:pPr>
              <a:buFont typeface="Arial" charset="0"/>
              <a:buNone/>
            </a:pPr>
            <a:endParaRPr lang="fi-FI" smtClean="0"/>
          </a:p>
          <a:p>
            <a:pPr>
              <a:buFont typeface="Arial" charset="0"/>
              <a:buNone/>
            </a:pPr>
            <a:endParaRPr lang="fi-FI" smtClean="0"/>
          </a:p>
        </p:txBody>
      </p:sp>
      <p:sp>
        <p:nvSpPr>
          <p:cNvPr id="31747" name="Dian numeron paikkamerkki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0329F81-B7F3-4987-ACBD-5605D18820F2}" type="slidenum">
              <a:rPr lang="fi-FI" smtClean="0"/>
              <a:pPr/>
              <a:t>3</a:t>
            </a:fld>
            <a:endParaRPr lang="fi-FI" smtClean="0"/>
          </a:p>
        </p:txBody>
      </p:sp>
      <p:sp>
        <p:nvSpPr>
          <p:cNvPr id="31748" name="Päivämäärän paikkamerkki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6.5.2011</a:t>
            </a:r>
          </a:p>
        </p:txBody>
      </p:sp>
      <p:pic>
        <p:nvPicPr>
          <p:cNvPr id="31749" name="Picture 3" descr="C:\Users\ninaa\Desktop\Potters Heron\Potters-Heron-Hot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4300" y="2276475"/>
            <a:ext cx="46894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smtClean="0"/>
              <a:t>Opettajan tavoitteet</a:t>
            </a:r>
          </a:p>
        </p:txBody>
      </p:sp>
      <p:sp>
        <p:nvSpPr>
          <p:cNvPr id="32770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400" smtClean="0"/>
              <a:t>Oppia lisää alan sanastoa</a:t>
            </a:r>
          </a:p>
          <a:p>
            <a:r>
              <a:rPr lang="fi-FI" sz="2400" smtClean="0"/>
              <a:t>Saada lisää tietoa alan työtehtävistä ja siinä tarvittavasta kielitaidosta etenkin asiakaspalvelun kannalta</a:t>
            </a:r>
          </a:p>
          <a:p>
            <a:r>
              <a:rPr lang="fi-FI" sz="2400" smtClean="0"/>
              <a:t>Tarkentaa minkälaisia työssäoppimispaikkoja/tehtäviä hotelleilla on tarjota meidän opiskelijoille ja varmistaa että ne ovat opiskelijan opintojen kannalta sopivia</a:t>
            </a:r>
          </a:p>
        </p:txBody>
      </p:sp>
      <p:sp>
        <p:nvSpPr>
          <p:cNvPr id="32771" name="Dian numeron paikkamerkki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DA1159E-D920-4BB6-9ED8-E9F189469733}" type="slidenum">
              <a:rPr lang="fi-FI" smtClean="0"/>
              <a:pPr/>
              <a:t>4</a:t>
            </a:fld>
            <a:endParaRPr lang="fi-FI" smtClean="0"/>
          </a:p>
        </p:txBody>
      </p:sp>
      <p:sp>
        <p:nvSpPr>
          <p:cNvPr id="32772" name="Päivämäärän paikkamerkki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6.5.2011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smtClean="0"/>
              <a:t>Työpaikan tavoitteet</a:t>
            </a:r>
          </a:p>
        </p:txBody>
      </p:sp>
      <p:sp>
        <p:nvSpPr>
          <p:cNvPr id="33794" name="Sisällön paikkamerkki 2"/>
          <p:cNvSpPr>
            <a:spLocks noGrp="1"/>
          </p:cNvSpPr>
          <p:nvPr>
            <p:ph idx="1"/>
          </p:nvPr>
        </p:nvSpPr>
        <p:spPr>
          <a:xfrm>
            <a:off x="928688" y="2636838"/>
            <a:ext cx="7758112" cy="3097212"/>
          </a:xfrm>
        </p:spPr>
        <p:txBody>
          <a:bodyPr/>
          <a:lstStyle/>
          <a:p>
            <a:r>
              <a:rPr lang="fi-FI" sz="2400" smtClean="0"/>
              <a:t>Saada tietoa Suomen koulutusjärjestelmästä ja ammatillisista tutkinnoista</a:t>
            </a:r>
          </a:p>
          <a:p>
            <a:r>
              <a:rPr lang="fi-FI" sz="2400" smtClean="0"/>
              <a:t>Saada tietoa ammatinosaamisen näytöistä ja kyetä vastaanottamaan opiskelijoidemme näyttöjä</a:t>
            </a:r>
          </a:p>
          <a:p>
            <a:endParaRPr lang="fi-FI" smtClean="0"/>
          </a:p>
          <a:p>
            <a:endParaRPr lang="fi-FI" smtClean="0"/>
          </a:p>
        </p:txBody>
      </p:sp>
      <p:sp>
        <p:nvSpPr>
          <p:cNvPr id="33795" name="Dian numeron paikkamerkki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1C13B44-F24C-413C-BDB2-420F3F027E7C}" type="slidenum">
              <a:rPr lang="fi-FI" smtClean="0"/>
              <a:pPr/>
              <a:t>5</a:t>
            </a:fld>
            <a:endParaRPr lang="fi-FI" smtClean="0"/>
          </a:p>
        </p:txBody>
      </p:sp>
      <p:sp>
        <p:nvSpPr>
          <p:cNvPr id="33796" name="Päivämäärän paikkamerkki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6.5.2011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Otsikko 1"/>
          <p:cNvSpPr>
            <a:spLocks noGrp="1"/>
          </p:cNvSpPr>
          <p:nvPr>
            <p:ph type="title"/>
          </p:nvPr>
        </p:nvSpPr>
        <p:spPr>
          <a:xfrm>
            <a:off x="468313" y="1412875"/>
            <a:ext cx="8229600" cy="1143000"/>
          </a:xfrm>
        </p:spPr>
        <p:txBody>
          <a:bodyPr/>
          <a:lstStyle/>
          <a:p>
            <a:r>
              <a:rPr lang="fi-FI" b="1" smtClean="0"/>
              <a:t>Oppilaitokset / opiskelijan hyödyt</a:t>
            </a:r>
          </a:p>
        </p:txBody>
      </p:sp>
      <p:sp>
        <p:nvSpPr>
          <p:cNvPr id="34818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400" smtClean="0"/>
              <a:t>Työpaikat eivät enää ole yhden henkilön sähköpostiosoitteen varassa</a:t>
            </a:r>
          </a:p>
          <a:p>
            <a:r>
              <a:rPr lang="fi-FI" sz="2400" smtClean="0"/>
              <a:t>Kun hotellit ja niiden henkilökunta ovat tuttuja, on helppo lähettää oikeanlaisia opiskelijoita oikeisiin työtehtäviin</a:t>
            </a:r>
          </a:p>
          <a:p>
            <a:r>
              <a:rPr lang="fi-FI" sz="2400" smtClean="0"/>
              <a:t>Opiskelijoilla on nyt mahdollisuus suorittaa myös näytöt ulkomaisen työssäoppimisen aikana </a:t>
            </a:r>
          </a:p>
        </p:txBody>
      </p:sp>
      <p:sp>
        <p:nvSpPr>
          <p:cNvPr id="34819" name="Dian numeron paikkamerkki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A4EFF4A-F3F0-44D1-B83A-D1DE66882078}" type="slidenum">
              <a:rPr lang="fi-FI" smtClean="0"/>
              <a:pPr/>
              <a:t>6</a:t>
            </a:fld>
            <a:endParaRPr lang="fi-FI" smtClean="0"/>
          </a:p>
        </p:txBody>
      </p:sp>
      <p:sp>
        <p:nvSpPr>
          <p:cNvPr id="34820" name="Päivämäärän paikkamerkki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6.5.2011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smtClean="0"/>
              <a:t>Toteutus</a:t>
            </a:r>
          </a:p>
        </p:txBody>
      </p:sp>
      <p:sp>
        <p:nvSpPr>
          <p:cNvPr id="35842" name="Sisällön paikkamerkki 2"/>
          <p:cNvSpPr>
            <a:spLocks noGrp="1"/>
          </p:cNvSpPr>
          <p:nvPr>
            <p:ph idx="1"/>
          </p:nvPr>
        </p:nvSpPr>
        <p:spPr>
          <a:xfrm>
            <a:off x="457200" y="2420938"/>
            <a:ext cx="2386013" cy="3313112"/>
          </a:xfrm>
        </p:spPr>
        <p:txBody>
          <a:bodyPr/>
          <a:lstStyle/>
          <a:p>
            <a:r>
              <a:rPr lang="fi-FI" sz="2400" smtClean="0"/>
              <a:t>Työskentelin kummankin hotellin eri osastoilla ja pääsin näkemään mitä alan työskentely oikeasti on</a:t>
            </a:r>
          </a:p>
          <a:p>
            <a:pPr>
              <a:buFont typeface="Arial" charset="0"/>
              <a:buNone/>
            </a:pPr>
            <a:r>
              <a:rPr lang="fi-FI" smtClean="0"/>
              <a:t>	</a:t>
            </a:r>
          </a:p>
        </p:txBody>
      </p:sp>
      <p:sp>
        <p:nvSpPr>
          <p:cNvPr id="35843" name="Dian numeron paikkamerkki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B78CE36-A595-488F-9638-58E71FDA82C8}" type="slidenum">
              <a:rPr lang="fi-FI" smtClean="0"/>
              <a:pPr/>
              <a:t>7</a:t>
            </a:fld>
            <a:endParaRPr lang="fi-FI" smtClean="0"/>
          </a:p>
        </p:txBody>
      </p:sp>
      <p:sp>
        <p:nvSpPr>
          <p:cNvPr id="35844" name="Päivämäärän paikkamerkki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r>
              <a:rPr lang="fi-FI" smtClean="0"/>
              <a:t>6.5.2011</a:t>
            </a:r>
          </a:p>
        </p:txBody>
      </p:sp>
      <p:pic>
        <p:nvPicPr>
          <p:cNvPr id="35845" name="Picture 1" descr="C:\Users\ninaa\Desktop\Highfield\P10609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2492375"/>
            <a:ext cx="5053013" cy="378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kautettu suunnittelumalli">
  <a:themeElements>
    <a:clrScheme name="Mukautettu suunnittelumall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ukautettu suunnittelumall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fi-FI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fi-FI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ukautettu suunnittelumall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ukautettu suunnittelumalli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ukautettu suunnittelumall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ukautettu suunnittelumalli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ukautettu suunnittelumalli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ukautettu suunnittelumalli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ukautettu suunnittelumalli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ukautettu suunnittelumalli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ukautettu suunnittelumalli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ukautettu suunnittelumalli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ukautettu suunnittelumalli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ukautettu suunnittelumalli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ukautettu suunnittelumalli">
  <a:themeElements>
    <a:clrScheme name="1_Mukautettu suunnittelumall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Mukautettu suunnittelumall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fi-FI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fi-FI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Mukautettu suunnittelumall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ukautettu suunnittelumalli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ukautettu suunnittelumall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ukautettu suunnittelumalli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ukautettu suunnittelumalli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ukautettu suunnittelumalli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ukautettu suunnittelumalli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ukautettu suunnittelumalli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ukautettu suunnittelumalli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ukautettu suunnittelumalli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ukautettu suunnittelumalli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ukautettu suunnittelumalli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148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2</vt:i4>
      </vt:variant>
      <vt:variant>
        <vt:lpstr>Suunnittelumalli</vt:lpstr>
      </vt:variant>
      <vt:variant>
        <vt:i4>2</vt:i4>
      </vt:variant>
      <vt:variant>
        <vt:lpstr>Dian otsikot</vt:lpstr>
      </vt:variant>
      <vt:variant>
        <vt:i4>7</vt:i4>
      </vt:variant>
    </vt:vector>
  </HeadingPairs>
  <TitlesOfParts>
    <vt:vector size="11" baseType="lpstr">
      <vt:lpstr>Arial</vt:lpstr>
      <vt:lpstr>Wingdings</vt:lpstr>
      <vt:lpstr>Mukautettu suunnittelumalli</vt:lpstr>
      <vt:lpstr>1_Mukautettu suunnittelumalli</vt:lpstr>
      <vt:lpstr>Dia 1</vt:lpstr>
      <vt:lpstr>Highfield House Hotel</vt:lpstr>
      <vt:lpstr>Potters Heron</vt:lpstr>
      <vt:lpstr>Opettajan tavoitteet</vt:lpstr>
      <vt:lpstr>Työpaikan tavoitteet</vt:lpstr>
      <vt:lpstr>Oppilaitokset / opiskelijan hyödyt</vt:lpstr>
      <vt:lpstr>Toteutus</vt:lpstr>
    </vt:vector>
  </TitlesOfParts>
  <Company>viisikko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viisikko</dc:creator>
  <cp:lastModifiedBy>vkrannil</cp:lastModifiedBy>
  <cp:revision>91</cp:revision>
  <dcterms:created xsi:type="dcterms:W3CDTF">2007-08-17T08:41:58Z</dcterms:created>
  <dcterms:modified xsi:type="dcterms:W3CDTF">2011-05-20T06:55:24Z</dcterms:modified>
</cp:coreProperties>
</file>